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2021.10.24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C21C0C-B331-4E3D-AB86-F7163A69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63523DF-A352-4519-A92E-CD04C33BC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E794DD-660E-447E-AFBD-7D701EC48B0C}"/>
              </a:ext>
            </a:extLst>
          </p:cNvPr>
          <p:cNvSpPr txBox="1"/>
          <p:nvPr/>
        </p:nvSpPr>
        <p:spPr>
          <a:xfrm>
            <a:off x="297471" y="15457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rgbClr val="FF0000"/>
                </a:solidFill>
              </a:rPr>
              <a:t>亚伯</a:t>
            </a:r>
            <a:r>
              <a:rPr lang="zh-CN" altLang="en-US" sz="4800" b="1" dirty="0">
                <a:solidFill>
                  <a:srgbClr val="00B050"/>
                </a:solidFill>
              </a:rPr>
              <a:t>反败为胜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C5B0B6-676F-41E5-924A-837277B7AAA7}"/>
              </a:ext>
            </a:extLst>
          </p:cNvPr>
          <p:cNvSpPr txBox="1"/>
          <p:nvPr/>
        </p:nvSpPr>
        <p:spPr>
          <a:xfrm>
            <a:off x="206829" y="5878286"/>
            <a:ext cx="1886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Liam </a:t>
            </a:r>
            <a:r>
              <a:rPr lang="en-US" altLang="zh-CN" sz="2000" dirty="0" err="1">
                <a:solidFill>
                  <a:schemeClr val="bg1"/>
                </a:solidFill>
              </a:rPr>
              <a:t>Longland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en-US" altLang="zh-CN" sz="2000" dirty="0" err="1">
                <a:solidFill>
                  <a:schemeClr val="bg1"/>
                </a:solidFill>
              </a:rPr>
              <a:t>Rujeko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Moyo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Benjamin Tetteh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2295F3-56A7-43EC-B673-9762579B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C9E61C-8FB7-4C90-A5D5-3BFC65A4065F}"/>
              </a:ext>
            </a:extLst>
          </p:cNvPr>
          <p:cNvSpPr txBox="1"/>
          <p:nvPr/>
        </p:nvSpPr>
        <p:spPr>
          <a:xfrm>
            <a:off x="544286" y="718456"/>
            <a:ext cx="416922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塔齐教练为球队加油鼓劲：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“注意配合，把球传给空位！亚伯，记得传球！”</a:t>
            </a:r>
          </a:p>
        </p:txBody>
      </p:sp>
    </p:spTree>
    <p:extLst>
      <p:ext uri="{BB962C8B-B14F-4D97-AF65-F5344CB8AC3E}">
        <p14:creationId xmlns:p14="http://schemas.microsoft.com/office/powerpoint/2010/main" val="128642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7339B9-B96C-4482-8429-0D63653A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4FCBF7-EBF4-46CD-B9FC-BEE415059755}"/>
              </a:ext>
            </a:extLst>
          </p:cNvPr>
          <p:cNvSpPr txBox="1"/>
          <p:nvPr/>
        </p:nvSpPr>
        <p:spPr>
          <a:xfrm>
            <a:off x="370114" y="478971"/>
            <a:ext cx="5127172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下半场开始时，亚伯在板凳上候场。队友们有点担心比赛时没有他，但他们记得要互相配合。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纳特为蒂诺队进了第一颗球。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8FB765-F1DE-476A-9F0F-45914C3529E6}"/>
              </a:ext>
            </a:extLst>
          </p:cNvPr>
          <p:cNvSpPr txBox="1"/>
          <p:nvPr/>
        </p:nvSpPr>
        <p:spPr>
          <a:xfrm>
            <a:off x="7032172" y="478971"/>
            <a:ext cx="7108371" cy="204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“好球！”</a:t>
            </a:r>
            <a:r>
              <a:rPr lang="zh-CN" altLang="en-US" sz="2400" dirty="0"/>
              <a:t>观众欢呼起来。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比赛结束前三分钟，林迪打进了球队的第二颗进球！</a:t>
            </a:r>
          </a:p>
          <a:p>
            <a:pPr algn="l">
              <a:lnSpc>
                <a:spcPct val="150000"/>
              </a:lnSpc>
            </a:pPr>
            <a:r>
              <a:rPr lang="zh-CN" altLang="en-US" sz="3200" b="1" dirty="0"/>
              <a:t>“太棒了！”</a:t>
            </a:r>
            <a:r>
              <a:rPr lang="zh-CN" altLang="en-US" sz="2400" dirty="0"/>
              <a:t>他们喊道。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F7A0D7-BB23-4B76-B008-F26E573066B5}"/>
              </a:ext>
            </a:extLst>
          </p:cNvPr>
          <p:cNvSpPr txBox="1"/>
          <p:nvPr/>
        </p:nvSpPr>
        <p:spPr>
          <a:xfrm>
            <a:off x="4484914" y="3307611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蒂诺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68D66C-816B-4E93-89B7-37B1BB7D5B57}"/>
              </a:ext>
            </a:extLst>
          </p:cNvPr>
          <p:cNvSpPr txBox="1"/>
          <p:nvPr/>
        </p:nvSpPr>
        <p:spPr>
          <a:xfrm>
            <a:off x="5628595" y="3378629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库马</a:t>
            </a:r>
          </a:p>
        </p:txBody>
      </p:sp>
    </p:spTree>
    <p:extLst>
      <p:ext uri="{BB962C8B-B14F-4D97-AF65-F5344CB8AC3E}">
        <p14:creationId xmlns:p14="http://schemas.microsoft.com/office/powerpoint/2010/main" val="193734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ED648A-D33C-45E2-92B2-9C04714A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E90C6B-09B2-4089-8B3D-57EAC727C5A8}"/>
              </a:ext>
            </a:extLst>
          </p:cNvPr>
          <p:cNvSpPr txBox="1"/>
          <p:nvPr/>
        </p:nvSpPr>
        <p:spPr>
          <a:xfrm>
            <a:off x="478971" y="609600"/>
            <a:ext cx="591094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教练塔齐让亚伯上场：“现在比分是 </a:t>
            </a:r>
            <a:r>
              <a:rPr lang="en-US" altLang="zh-CN" sz="2400" dirty="0"/>
              <a:t>2:2</a:t>
            </a:r>
            <a:r>
              <a:rPr lang="zh-CN" altLang="en-US" sz="2400" dirty="0"/>
              <a:t>。为我们带来胜利吧！记得和队友配合！”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38D450-1553-41E0-BE44-FBA11B33C5D5}"/>
              </a:ext>
            </a:extLst>
          </p:cNvPr>
          <p:cNvSpPr txBox="1"/>
          <p:nvPr/>
        </p:nvSpPr>
        <p:spPr>
          <a:xfrm rot="20847423">
            <a:off x="8151430" y="1344681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蒂诺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1F7D5E-4B93-4964-BA2C-9F00AF677C1D}"/>
              </a:ext>
            </a:extLst>
          </p:cNvPr>
          <p:cNvSpPr txBox="1"/>
          <p:nvPr/>
        </p:nvSpPr>
        <p:spPr>
          <a:xfrm rot="20647353">
            <a:off x="9391921" y="1055170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库马</a:t>
            </a:r>
          </a:p>
        </p:txBody>
      </p:sp>
    </p:spTree>
    <p:extLst>
      <p:ext uri="{BB962C8B-B14F-4D97-AF65-F5344CB8AC3E}">
        <p14:creationId xmlns:p14="http://schemas.microsoft.com/office/powerpoint/2010/main" val="175962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F9CF8B-C604-4BBA-AA8D-4FCF7B9F2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26F24D-62B9-467E-BEE7-8B8BA12C6AC1}"/>
              </a:ext>
            </a:extLst>
          </p:cNvPr>
          <p:cNvSpPr txBox="1"/>
          <p:nvPr/>
        </p:nvSpPr>
        <p:spPr>
          <a:xfrm>
            <a:off x="3323063" y="5634684"/>
            <a:ext cx="310364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林迪转向球门，踢出了出色的一球！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AEE549-553F-491D-A500-3F6EB03435D7}"/>
              </a:ext>
            </a:extLst>
          </p:cNvPr>
          <p:cNvSpPr txBox="1"/>
          <p:nvPr/>
        </p:nvSpPr>
        <p:spPr>
          <a:xfrm>
            <a:off x="871107" y="147879"/>
            <a:ext cx="311304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林迪把球踢给了纳特，纳特传给了亚伯。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642CD4-372A-44C5-AE0C-AF586BB612EC}"/>
              </a:ext>
            </a:extLst>
          </p:cNvPr>
          <p:cNvSpPr txBox="1"/>
          <p:nvPr/>
        </p:nvSpPr>
        <p:spPr>
          <a:xfrm>
            <a:off x="500212" y="2142819"/>
            <a:ext cx="530957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亚伯晃过两名对手，当他准备射门时，看见对方另一名队员跑来。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4A5952-A076-4A83-AD13-B04AD9F3CE73}"/>
              </a:ext>
            </a:extLst>
          </p:cNvPr>
          <p:cNvSpPr txBox="1"/>
          <p:nvPr/>
        </p:nvSpPr>
        <p:spPr>
          <a:xfrm>
            <a:off x="0" y="4105368"/>
            <a:ext cx="465005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亚伯看到林迪在身后，想起教练说的话，把球传给了她。</a:t>
            </a:r>
          </a:p>
        </p:txBody>
      </p:sp>
    </p:spTree>
    <p:extLst>
      <p:ext uri="{BB962C8B-B14F-4D97-AF65-F5344CB8AC3E}">
        <p14:creationId xmlns:p14="http://schemas.microsoft.com/office/powerpoint/2010/main" val="2090974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07A394-A54A-4826-B422-6313CA48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F465CC-9BF9-4B19-A928-77BC095232F5}"/>
              </a:ext>
            </a:extLst>
          </p:cNvPr>
          <p:cNvSpPr txBox="1"/>
          <p:nvPr/>
        </p:nvSpPr>
        <p:spPr>
          <a:xfrm>
            <a:off x="2503714" y="380999"/>
            <a:ext cx="2432076" cy="1418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 dirty="0"/>
              <a:t>“球进了！”</a:t>
            </a:r>
            <a:endParaRPr lang="en-US" altLang="zh-CN" sz="3600" b="1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教练塔齐叫道。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0AC682-AAC8-41F5-A64A-8645ACEF2D76}"/>
              </a:ext>
            </a:extLst>
          </p:cNvPr>
          <p:cNvSpPr txBox="1"/>
          <p:nvPr/>
        </p:nvSpPr>
        <p:spPr>
          <a:xfrm>
            <a:off x="2884715" y="2100943"/>
            <a:ext cx="6647974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蒂诺队欣喜若狂，林迪的队友们都跑去拥抱她！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C5B573-7F2F-43D1-8CEE-9669095E74FE}"/>
              </a:ext>
            </a:extLst>
          </p:cNvPr>
          <p:cNvSpPr txBox="1"/>
          <p:nvPr/>
        </p:nvSpPr>
        <p:spPr>
          <a:xfrm>
            <a:off x="9361714" y="5538107"/>
            <a:ext cx="489537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亚伯很高兴球队以 </a:t>
            </a:r>
            <a:r>
              <a:rPr lang="en-US" altLang="zh-CN" sz="2400" dirty="0"/>
              <a:t>3:2 </a:t>
            </a:r>
            <a:r>
              <a:rPr lang="zh-CN" altLang="en-US" sz="2400" dirty="0"/>
              <a:t>获胜。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但因为自己没有进球而有些失落。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B004BA-E1E0-4635-98A9-5A45FDFD26A8}"/>
              </a:ext>
            </a:extLst>
          </p:cNvPr>
          <p:cNvSpPr txBox="1"/>
          <p:nvPr/>
        </p:nvSpPr>
        <p:spPr>
          <a:xfrm rot="20932315">
            <a:off x="10265230" y="1917266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蒂诺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2DF124-54B0-4B3B-9D65-BA311955A8D6}"/>
              </a:ext>
            </a:extLst>
          </p:cNvPr>
          <p:cNvSpPr txBox="1"/>
          <p:nvPr/>
        </p:nvSpPr>
        <p:spPr>
          <a:xfrm rot="20952687">
            <a:off x="11602781" y="1708813"/>
            <a:ext cx="697627" cy="504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库马</a:t>
            </a:r>
          </a:p>
        </p:txBody>
      </p:sp>
    </p:spTree>
    <p:extLst>
      <p:ext uri="{BB962C8B-B14F-4D97-AF65-F5344CB8AC3E}">
        <p14:creationId xmlns:p14="http://schemas.microsoft.com/office/powerpoint/2010/main" val="364452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637B3E-2E0F-498D-9856-942315200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92C749-8BCB-4CD3-8670-A307DE427C99}"/>
              </a:ext>
            </a:extLst>
          </p:cNvPr>
          <p:cNvSpPr txBox="1"/>
          <p:nvPr/>
        </p:nvSpPr>
        <p:spPr>
          <a:xfrm>
            <a:off x="7859486" y="2002971"/>
            <a:ext cx="5981125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“祝贺你们荣誉归来！”教练塔齐笑容满面。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“亚伯，你把球传给林迪，干得好！”</a:t>
            </a:r>
          </a:p>
        </p:txBody>
      </p:sp>
    </p:spTree>
    <p:extLst>
      <p:ext uri="{BB962C8B-B14F-4D97-AF65-F5344CB8AC3E}">
        <p14:creationId xmlns:p14="http://schemas.microsoft.com/office/powerpoint/2010/main" val="166238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AC1FA5-9A3A-4ABE-86D3-A513F3ACF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F42639-7458-4741-A03B-17E9113E1984}"/>
              </a:ext>
            </a:extLst>
          </p:cNvPr>
          <p:cNvSpPr txBox="1"/>
          <p:nvPr/>
        </p:nvSpPr>
        <p:spPr>
          <a:xfrm>
            <a:off x="500743" y="751114"/>
            <a:ext cx="6825343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“你今天可能没有进球，但你确实为球队获胜出了一份力。干得好，孩子！”爸爸笑着对他说，然后一起回家了。</a:t>
            </a:r>
          </a:p>
        </p:txBody>
      </p:sp>
    </p:spTree>
    <p:extLst>
      <p:ext uri="{BB962C8B-B14F-4D97-AF65-F5344CB8AC3E}">
        <p14:creationId xmlns:p14="http://schemas.microsoft.com/office/powerpoint/2010/main" val="406403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EEAB73-74CB-4E24-B340-D8056EEC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49CA12-18E9-4ADC-A488-FE521026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DF57EB-E17B-4F46-8584-B8BE72375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72D1EF-6C99-42B4-B519-7E6626D811E4}"/>
              </a:ext>
            </a:extLst>
          </p:cNvPr>
          <p:cNvSpPr txBox="1"/>
          <p:nvPr/>
        </p:nvSpPr>
        <p:spPr>
          <a:xfrm>
            <a:off x="8856833" y="109945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亚伯反败为胜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53C47A-C505-4906-8D7F-BD7D70DEEFEE}"/>
              </a:ext>
            </a:extLst>
          </p:cNvPr>
          <p:cNvSpPr txBox="1"/>
          <p:nvPr/>
        </p:nvSpPr>
        <p:spPr>
          <a:xfrm>
            <a:off x="9934051" y="21880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13546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04416E-FC96-4282-9253-D77A9331B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5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5972D2-EEAC-4031-92C0-083A69870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B5D4EB3-7A11-4AB8-8760-BE64118325A3}"/>
              </a:ext>
            </a:extLst>
          </p:cNvPr>
          <p:cNvSpPr txBox="1"/>
          <p:nvPr/>
        </p:nvSpPr>
        <p:spPr>
          <a:xfrm>
            <a:off x="8856833" y="48985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亚伯反败为胜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9DEFE8-5773-47FF-8517-57D6B78E7964}"/>
              </a:ext>
            </a:extLst>
          </p:cNvPr>
          <p:cNvSpPr txBox="1"/>
          <p:nvPr/>
        </p:nvSpPr>
        <p:spPr>
          <a:xfrm>
            <a:off x="8239805" y="6609779"/>
            <a:ext cx="5112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Liam </a:t>
            </a:r>
            <a:r>
              <a:rPr lang="en-US" altLang="zh-CN" sz="2000" dirty="0" err="1"/>
              <a:t>Longland</a:t>
            </a:r>
            <a:r>
              <a:rPr lang="en-US" altLang="zh-CN" sz="2000" dirty="0"/>
              <a:t> · </a:t>
            </a:r>
            <a:r>
              <a:rPr lang="en-US" altLang="zh-CN" sz="2000" dirty="0" err="1"/>
              <a:t>Rujeko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Moyo</a:t>
            </a:r>
            <a:r>
              <a:rPr lang="en-US" altLang="zh-CN" sz="2000" dirty="0"/>
              <a:t> · Benjamin Tetteh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076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18F2DB-FD1F-4828-A317-5E0F7CA9F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BF912A-61AA-433D-9455-8A29EFADD8D1}"/>
              </a:ext>
            </a:extLst>
          </p:cNvPr>
          <p:cNvSpPr txBox="1"/>
          <p:nvPr/>
        </p:nvSpPr>
        <p:spPr>
          <a:xfrm>
            <a:off x="8011886" y="1219200"/>
            <a:ext cx="3570208" cy="2249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亚伯喜欢踢球！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zh-CN" altLang="en-US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他经常和爸爸一起运球。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一勾，一拉，甚至是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898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78D408-547A-4826-BC77-B427C6F4A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9331ED-8C4B-46C7-9E63-26E7D9B17E94}"/>
              </a:ext>
            </a:extLst>
          </p:cNvPr>
          <p:cNvSpPr txBox="1"/>
          <p:nvPr/>
        </p:nvSpPr>
        <p:spPr>
          <a:xfrm>
            <a:off x="1349829" y="849086"/>
            <a:ext cx="2031325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一个回旋踢！</a:t>
            </a:r>
          </a:p>
        </p:txBody>
      </p:sp>
    </p:spTree>
    <p:extLst>
      <p:ext uri="{BB962C8B-B14F-4D97-AF65-F5344CB8AC3E}">
        <p14:creationId xmlns:p14="http://schemas.microsoft.com/office/powerpoint/2010/main" val="136835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DB39CE-890D-4C0A-95CE-E1DC9639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351F25-9C8F-4E38-97DB-659E1CE818F9}"/>
              </a:ext>
            </a:extLst>
          </p:cNvPr>
          <p:cNvSpPr txBox="1"/>
          <p:nvPr/>
        </p:nvSpPr>
        <p:spPr>
          <a:xfrm>
            <a:off x="598715" y="707571"/>
            <a:ext cx="61722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亚伯是蒂诺足球队儿童组的明星。他在场上动作敏捷，为球队打进了大部分进球。</a:t>
            </a:r>
          </a:p>
        </p:txBody>
      </p:sp>
    </p:spTree>
    <p:extLst>
      <p:ext uri="{BB962C8B-B14F-4D97-AF65-F5344CB8AC3E}">
        <p14:creationId xmlns:p14="http://schemas.microsoft.com/office/powerpoint/2010/main" val="19003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CCF1CF-3526-48AA-BF29-5D062D1F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D1E5EFD-DDB1-458D-8B83-F3DE77B5FF8C}"/>
              </a:ext>
            </a:extLst>
          </p:cNvPr>
          <p:cNvSpPr txBox="1"/>
          <p:nvPr/>
        </p:nvSpPr>
        <p:spPr>
          <a:xfrm>
            <a:off x="859971" y="3029781"/>
            <a:ext cx="438694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但亚伯不喜欢传球。教练塔齐经常提醒雅宝要与队友配合。</a:t>
            </a:r>
          </a:p>
        </p:txBody>
      </p:sp>
    </p:spTree>
    <p:extLst>
      <p:ext uri="{BB962C8B-B14F-4D97-AF65-F5344CB8AC3E}">
        <p14:creationId xmlns:p14="http://schemas.microsoft.com/office/powerpoint/2010/main" val="191032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221A5C-1F16-466B-92CD-7D233D6E6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E403AD-1D88-4C2D-8215-488258159E67}"/>
              </a:ext>
            </a:extLst>
          </p:cNvPr>
          <p:cNvSpPr txBox="1"/>
          <p:nvPr/>
        </p:nvSpPr>
        <p:spPr>
          <a:xfrm>
            <a:off x="631371" y="555170"/>
            <a:ext cx="6008915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一天蒂诺队对战库马队。亚伯多次尝试进球，但库马队太强了。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中场休息时，库马以 </a:t>
            </a:r>
            <a:r>
              <a:rPr lang="en-US" altLang="zh-CN" sz="2400" dirty="0"/>
              <a:t>2:0 </a:t>
            </a:r>
            <a:r>
              <a:rPr lang="zh-CN" altLang="en-US" sz="2400" dirty="0"/>
              <a:t>领先。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57CE90-8B04-4737-8F91-495394BC940C}"/>
              </a:ext>
            </a:extLst>
          </p:cNvPr>
          <p:cNvSpPr txBox="1"/>
          <p:nvPr/>
        </p:nvSpPr>
        <p:spPr>
          <a:xfrm>
            <a:off x="9100457" y="1208314"/>
            <a:ext cx="80021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蒂诺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AE76B3-9199-4CF6-8996-DE708F1BDEF9}"/>
              </a:ext>
            </a:extLst>
          </p:cNvPr>
          <p:cNvSpPr txBox="1"/>
          <p:nvPr/>
        </p:nvSpPr>
        <p:spPr>
          <a:xfrm>
            <a:off x="11746366" y="1153641"/>
            <a:ext cx="800219" cy="587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库马</a:t>
            </a:r>
          </a:p>
        </p:txBody>
      </p:sp>
    </p:spTree>
    <p:extLst>
      <p:ext uri="{BB962C8B-B14F-4D97-AF65-F5344CB8AC3E}">
        <p14:creationId xmlns:p14="http://schemas.microsoft.com/office/powerpoint/2010/main" val="288594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419</Words>
  <Application>Microsoft Office PowerPoint</Application>
  <PresentationFormat>自定义</PresentationFormat>
  <Paragraphs>48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56</cp:revision>
  <dcterms:created xsi:type="dcterms:W3CDTF">2021-03-14T02:42:17Z</dcterms:created>
  <dcterms:modified xsi:type="dcterms:W3CDTF">2021-10-24T02:33:42Z</dcterms:modified>
</cp:coreProperties>
</file>